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00855" y="3217545"/>
            <a:ext cx="3825875" cy="35204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365" y="286385"/>
            <a:ext cx="4246245" cy="24904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8070" y="229235"/>
            <a:ext cx="2783840" cy="27793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0555" y="190500"/>
            <a:ext cx="2720340" cy="285623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17145" y="151130"/>
            <a:ext cx="54229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600" b="1">
                <a:sym typeface="+mn-ea"/>
              </a:rPr>
              <a:t>A</a:t>
            </a:r>
            <a:endParaRPr lang="en-US" sz="2600" b="1"/>
          </a:p>
        </p:txBody>
      </p:sp>
      <p:sp>
        <p:nvSpPr>
          <p:cNvPr id="10" name="Text Box 9"/>
          <p:cNvSpPr txBox="1"/>
          <p:nvPr/>
        </p:nvSpPr>
        <p:spPr>
          <a:xfrm>
            <a:off x="4626610" y="151130"/>
            <a:ext cx="54229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600" b="1"/>
              <a:t>B</a:t>
            </a:r>
            <a:endParaRPr lang="en-US" sz="2600" b="1"/>
          </a:p>
        </p:txBody>
      </p:sp>
      <p:sp>
        <p:nvSpPr>
          <p:cNvPr id="11" name="Text Box 10"/>
          <p:cNvSpPr txBox="1"/>
          <p:nvPr/>
        </p:nvSpPr>
        <p:spPr>
          <a:xfrm>
            <a:off x="7584440" y="151130"/>
            <a:ext cx="54229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600" b="1">
                <a:sym typeface="+mn-ea"/>
              </a:rPr>
              <a:t>C</a:t>
            </a:r>
            <a:endParaRPr lang="en-US" sz="2600" b="1"/>
          </a:p>
        </p:txBody>
      </p:sp>
      <p:sp>
        <p:nvSpPr>
          <p:cNvPr id="12" name="Text Box 11"/>
          <p:cNvSpPr txBox="1"/>
          <p:nvPr/>
        </p:nvSpPr>
        <p:spPr>
          <a:xfrm>
            <a:off x="17145" y="2844800"/>
            <a:ext cx="54229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600" b="1"/>
              <a:t>D</a:t>
            </a:r>
            <a:endParaRPr lang="en-US" sz="2600" b="1"/>
          </a:p>
        </p:txBody>
      </p:sp>
      <p:sp>
        <p:nvSpPr>
          <p:cNvPr id="13" name="Text Box 12"/>
          <p:cNvSpPr txBox="1"/>
          <p:nvPr/>
        </p:nvSpPr>
        <p:spPr>
          <a:xfrm>
            <a:off x="4133850" y="2910205"/>
            <a:ext cx="54229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600" b="1"/>
              <a:t>E</a:t>
            </a:r>
            <a:endParaRPr lang="en-US" sz="2600" b="1"/>
          </a:p>
        </p:txBody>
      </p:sp>
      <p:grpSp>
        <p:nvGrpSpPr>
          <p:cNvPr id="14" name="Group 13"/>
          <p:cNvGrpSpPr/>
          <p:nvPr/>
        </p:nvGrpSpPr>
        <p:grpSpPr>
          <a:xfrm>
            <a:off x="452120" y="3217545"/>
            <a:ext cx="3959860" cy="3401695"/>
            <a:chOff x="680" y="4567"/>
            <a:chExt cx="6526" cy="575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6" y="5147"/>
              <a:ext cx="5490" cy="5170"/>
            </a:xfrm>
            <a:prstGeom prst="rect">
              <a:avLst/>
            </a:prstGeom>
          </p:spPr>
        </p:pic>
        <p:sp>
          <p:nvSpPr>
            <p:cNvPr id="3" name="Text Box 2"/>
            <p:cNvSpPr txBox="1"/>
            <p:nvPr/>
          </p:nvSpPr>
          <p:spPr>
            <a:xfrm>
              <a:off x="680" y="4567"/>
              <a:ext cx="6526" cy="6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b="1"/>
                <a:t>Duplicate Gene Clusters (&gt;10kb)</a:t>
              </a:r>
              <a:endParaRPr lang="en-US" b="1"/>
            </a:p>
          </p:txBody>
        </p:sp>
      </p:grpSp>
      <p:sp>
        <p:nvSpPr>
          <p:cNvPr id="17" name="Text Box 16"/>
          <p:cNvSpPr txBox="1"/>
          <p:nvPr/>
        </p:nvSpPr>
        <p:spPr>
          <a:xfrm>
            <a:off x="8126730" y="2910205"/>
            <a:ext cx="54229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2600" b="1"/>
              <a:t>F</a:t>
            </a:r>
            <a:endParaRPr lang="en-US" sz="2600" b="1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1235" y="3143250"/>
            <a:ext cx="3305175" cy="33604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</Words>
  <Application>WPS Presentation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user</cp:lastModifiedBy>
  <cp:revision>3</cp:revision>
  <dcterms:created xsi:type="dcterms:W3CDTF">2022-02-25T17:41:00Z</dcterms:created>
  <dcterms:modified xsi:type="dcterms:W3CDTF">2022-09-14T14:34:30Z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47963F8489994612BE2D71B0C14BD670</vt:lpwstr>
  </property>
  <property fmtid="{D5CDD505-2E9C-101B-9397-08002B2CF9AE}" pid="3" name="KSOProductBuildVer">
    <vt:lpwstr>1033-11.2.0.11306</vt:lpwstr>
  </property>
</Properties>
</file>

<file path=docProps/thumbnail.jpeg>
</file>